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Relationship Id="rId10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b4ab125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b4ab125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22" Type="http://schemas.openxmlformats.org/officeDocument/2006/relationships/image" Target="../media/image5.png"/><Relationship Id="rId21" Type="http://schemas.openxmlformats.org/officeDocument/2006/relationships/image" Target="../media/image22.png"/><Relationship Id="rId24" Type="http://schemas.openxmlformats.org/officeDocument/2006/relationships/image" Target="../media/image20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25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4.jpg"/><Relationship Id="rId11" Type="http://schemas.openxmlformats.org/officeDocument/2006/relationships/image" Target="../media/image15.png"/><Relationship Id="rId10" Type="http://schemas.openxmlformats.org/officeDocument/2006/relationships/image" Target="../media/image23.png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5" Type="http://schemas.openxmlformats.org/officeDocument/2006/relationships/image" Target="../media/image14.png"/><Relationship Id="rId14" Type="http://schemas.openxmlformats.org/officeDocument/2006/relationships/image" Target="../media/image8.png"/><Relationship Id="rId17" Type="http://schemas.openxmlformats.org/officeDocument/2006/relationships/image" Target="../media/image10.png"/><Relationship Id="rId16" Type="http://schemas.openxmlformats.org/officeDocument/2006/relationships/image" Target="../media/image17.png"/><Relationship Id="rId19" Type="http://schemas.openxmlformats.org/officeDocument/2006/relationships/image" Target="../media/image13.png"/><Relationship Id="rId1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922" y="2409250"/>
            <a:ext cx="2470850" cy="1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6555" y="2050675"/>
            <a:ext cx="809600" cy="4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3250" y="2114500"/>
            <a:ext cx="392200" cy="3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190126" y="1619250"/>
            <a:ext cx="702224" cy="105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0399" y="198225"/>
            <a:ext cx="1916225" cy="13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5925" y="103200"/>
            <a:ext cx="2470850" cy="15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58058" y="2506695"/>
            <a:ext cx="1138576" cy="17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56775" y="0"/>
            <a:ext cx="4185526" cy="26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83013" y="2895100"/>
            <a:ext cx="1193425" cy="10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3151" y="173909"/>
            <a:ext cx="1288675" cy="94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28875" y="896487"/>
            <a:ext cx="1288675" cy="30414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2070400" y="481850"/>
            <a:ext cx="2958300" cy="32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Welcome to Coach Lord’s Classroom! </a:t>
            </a:r>
            <a:endParaRPr b="1" sz="12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73100" y="1389525"/>
            <a:ext cx="2958300" cy="92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5400000">
            <a:off x="2683800" y="2860850"/>
            <a:ext cx="1580025" cy="32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2173950" y="896475"/>
            <a:ext cx="2765100" cy="39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Physical Education and Personal Fitness</a:t>
            </a:r>
            <a:endParaRPr b="1" sz="1000">
              <a:solidFill>
                <a:srgbClr val="00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95087" y="2895100"/>
            <a:ext cx="4045351" cy="202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7375" y="1288574"/>
            <a:ext cx="1460225" cy="12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6587" y="1436238"/>
            <a:ext cx="1241800" cy="9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7722" y="3307350"/>
            <a:ext cx="602801" cy="6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31412" y="3307259"/>
            <a:ext cx="602800" cy="64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334200" y="3326489"/>
            <a:ext cx="602800" cy="60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80850" y="3643100"/>
            <a:ext cx="526675" cy="5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052350" y="3678425"/>
            <a:ext cx="456026" cy="4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073100" y="1389525"/>
            <a:ext cx="2958300" cy="9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174400" y="2114488"/>
            <a:ext cx="3159425" cy="31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